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25D16B-E2C2-4CFB-AC5D-D7AF4D28E3A4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91604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62</Words>
  <Application>Microsoft Office PowerPoint</Application>
  <PresentationFormat>Papel A4 (210 x 297 mm)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Lylyanne Viana Nogueira</cp:lastModifiedBy>
  <cp:revision>3</cp:revision>
  <dcterms:created xsi:type="dcterms:W3CDTF">2020-06-09T14:11:08Z</dcterms:created>
  <dcterms:modified xsi:type="dcterms:W3CDTF">2020-06-09T16:58:30Z</dcterms:modified>
</cp:coreProperties>
</file>