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3427399" y="3606230"/>
            <a:ext cx="34254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43226" y="4705564"/>
            <a:ext cx="3061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Coorientador (se existente):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B3945C5-FF6C-4220-AC12-65FAC5FAD8E3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4F94538-78E1-4B28-87C5-7859BC70424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F49336D-ADCE-43C8-9ABA-43A99DD304D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1E5E43D-678B-47A3-8469-4E7E5A9DAE1A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048C0C7-5B59-4993-B768-9827ED7E53CE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699FEF-B13C-4122-B037-325FBEA59C6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A44B46A-46B3-4D09-9769-A05E01FCBA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E25D16B-E2C2-4CFB-AC5D-D7AF4D28E3A4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2916048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3D50D1-5D9D-4B07-B688-8FF29482343D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419408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62</Words>
  <Application>Microsoft Office PowerPoint</Application>
  <PresentationFormat>Papel A4 (210 x 297 mm)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Lylyanne Viana Nogueira</cp:lastModifiedBy>
  <cp:revision>5</cp:revision>
  <dcterms:created xsi:type="dcterms:W3CDTF">2020-06-09T14:11:08Z</dcterms:created>
  <dcterms:modified xsi:type="dcterms:W3CDTF">2020-06-09T17:12:48Z</dcterms:modified>
</cp:coreProperties>
</file>