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0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1" d="100"/>
          <a:sy n="71" d="100"/>
        </p:scale>
        <p:origin x="48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09/06/2020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2119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09/06/2020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5133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09/06/2020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2584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09/06/2020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5567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09/06/2020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6746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09/06/2020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8903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09/06/2020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8908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09/06/2020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1841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09/06/2020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234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09/06/2020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3223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9ADE0-8495-425F-A234-54A4172104EA}" type="datetimeFigureOut">
              <a:rPr lang="pt-BR" smtClean="0"/>
              <a:t>09/06/2020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5197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39ADE0-8495-425F-A234-54A4172104EA}" type="datetimeFigureOut">
              <a:rPr lang="pt-BR" smtClean="0"/>
              <a:t>09/06/2020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8A344F-2FEA-4C61-8E0B-23EB36D594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042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ixaDeTexto 9">
            <a:extLst>
              <a:ext uri="{FF2B5EF4-FFF2-40B4-BE49-F238E27FC236}">
                <a16:creationId xmlns:a16="http://schemas.microsoft.com/office/drawing/2014/main" id="{97CE9784-AA8E-4AB2-92C3-8893E7E3278F}"/>
              </a:ext>
            </a:extLst>
          </p:cNvPr>
          <p:cNvSpPr txBox="1"/>
          <p:nvPr/>
        </p:nvSpPr>
        <p:spPr>
          <a:xfrm>
            <a:off x="3427399" y="3606230"/>
            <a:ext cx="3425464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PROJETO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3CA465B7-DE04-4EFD-8AC1-6EB6EBCD01C2}"/>
              </a:ext>
            </a:extLst>
          </p:cNvPr>
          <p:cNvSpPr txBox="1"/>
          <p:nvPr/>
        </p:nvSpPr>
        <p:spPr>
          <a:xfrm>
            <a:off x="4243226" y="4705564"/>
            <a:ext cx="3061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Orientador: </a:t>
            </a:r>
          </a:p>
          <a:p>
            <a:r>
              <a:rPr lang="pt-BR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Coorientador (se existente): </a:t>
            </a:r>
          </a:p>
          <a:p>
            <a:r>
              <a:rPr lang="pt-BR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Estudante:</a:t>
            </a:r>
          </a:p>
        </p:txBody>
      </p:sp>
    </p:spTree>
    <p:extLst>
      <p:ext uri="{BB962C8B-B14F-4D97-AF65-F5344CB8AC3E}">
        <p14:creationId xmlns:p14="http://schemas.microsoft.com/office/powerpoint/2010/main" val="41029701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FB3945C5-FF6C-4220-AC12-65FAC5FAD8E3}"/>
              </a:ext>
            </a:extLst>
          </p:cNvPr>
          <p:cNvSpPr txBox="1"/>
          <p:nvPr/>
        </p:nvSpPr>
        <p:spPr>
          <a:xfrm>
            <a:off x="8132323" y="6555670"/>
            <a:ext cx="1676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Projeto </a:t>
            </a:r>
            <a:r>
              <a:rPr lang="pt-BR" sz="1000" b="1" baseline="140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Estudante</a:t>
            </a:r>
          </a:p>
        </p:txBody>
      </p:sp>
    </p:spTree>
    <p:extLst>
      <p:ext uri="{BB962C8B-B14F-4D97-AF65-F5344CB8AC3E}">
        <p14:creationId xmlns:p14="http://schemas.microsoft.com/office/powerpoint/2010/main" val="1053990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F4F94538-78E1-4B28-87C5-7859BC70424C}"/>
              </a:ext>
            </a:extLst>
          </p:cNvPr>
          <p:cNvSpPr txBox="1"/>
          <p:nvPr/>
        </p:nvSpPr>
        <p:spPr>
          <a:xfrm>
            <a:off x="8132323" y="6555670"/>
            <a:ext cx="1676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Projeto </a:t>
            </a:r>
            <a:r>
              <a:rPr lang="pt-BR" sz="1000" b="1" baseline="140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Estudante</a:t>
            </a:r>
          </a:p>
        </p:txBody>
      </p:sp>
    </p:spTree>
    <p:extLst>
      <p:ext uri="{BB962C8B-B14F-4D97-AF65-F5344CB8AC3E}">
        <p14:creationId xmlns:p14="http://schemas.microsoft.com/office/powerpoint/2010/main" val="1941348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5F49336D-ADCE-43C8-9ABA-43A99DD304D0}"/>
              </a:ext>
            </a:extLst>
          </p:cNvPr>
          <p:cNvSpPr txBox="1"/>
          <p:nvPr/>
        </p:nvSpPr>
        <p:spPr>
          <a:xfrm>
            <a:off x="8132323" y="6555670"/>
            <a:ext cx="1676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Projeto </a:t>
            </a:r>
            <a:r>
              <a:rPr lang="pt-BR" sz="1000" b="1" baseline="140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Estudante</a:t>
            </a:r>
          </a:p>
        </p:txBody>
      </p:sp>
    </p:spTree>
    <p:extLst>
      <p:ext uri="{BB962C8B-B14F-4D97-AF65-F5344CB8AC3E}">
        <p14:creationId xmlns:p14="http://schemas.microsoft.com/office/powerpoint/2010/main" val="921767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F1E5E43D-678B-47A3-8469-4E7E5A9DAE1A}"/>
              </a:ext>
            </a:extLst>
          </p:cNvPr>
          <p:cNvSpPr txBox="1"/>
          <p:nvPr/>
        </p:nvSpPr>
        <p:spPr>
          <a:xfrm>
            <a:off x="8132323" y="6555670"/>
            <a:ext cx="1676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Projeto </a:t>
            </a:r>
            <a:r>
              <a:rPr lang="pt-BR" sz="1000" b="1" baseline="140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Estudante</a:t>
            </a:r>
          </a:p>
        </p:txBody>
      </p:sp>
    </p:spTree>
    <p:extLst>
      <p:ext uri="{BB962C8B-B14F-4D97-AF65-F5344CB8AC3E}">
        <p14:creationId xmlns:p14="http://schemas.microsoft.com/office/powerpoint/2010/main" val="3167650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C048C0C7-5B59-4993-B768-9827ED7E53CE}"/>
              </a:ext>
            </a:extLst>
          </p:cNvPr>
          <p:cNvSpPr txBox="1"/>
          <p:nvPr/>
        </p:nvSpPr>
        <p:spPr>
          <a:xfrm>
            <a:off x="8132323" y="6555670"/>
            <a:ext cx="1676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Projeto </a:t>
            </a:r>
            <a:r>
              <a:rPr lang="pt-BR" sz="1000" b="1" baseline="140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Estudante</a:t>
            </a:r>
          </a:p>
        </p:txBody>
      </p:sp>
    </p:spTree>
    <p:extLst>
      <p:ext uri="{BB962C8B-B14F-4D97-AF65-F5344CB8AC3E}">
        <p14:creationId xmlns:p14="http://schemas.microsoft.com/office/powerpoint/2010/main" val="1282757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71699FEF-B13C-4122-B037-325FBEA59C60}"/>
              </a:ext>
            </a:extLst>
          </p:cNvPr>
          <p:cNvSpPr txBox="1"/>
          <p:nvPr/>
        </p:nvSpPr>
        <p:spPr>
          <a:xfrm>
            <a:off x="8132323" y="6555670"/>
            <a:ext cx="1676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Projeto </a:t>
            </a:r>
            <a:r>
              <a:rPr lang="pt-BR" sz="1000" b="1" baseline="140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Estudante</a:t>
            </a:r>
          </a:p>
        </p:txBody>
      </p:sp>
    </p:spTree>
    <p:extLst>
      <p:ext uri="{BB962C8B-B14F-4D97-AF65-F5344CB8AC3E}">
        <p14:creationId xmlns:p14="http://schemas.microsoft.com/office/powerpoint/2010/main" val="3217846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0A44B46A-46B3-4D09-9769-A05E01FCBA3C}"/>
              </a:ext>
            </a:extLst>
          </p:cNvPr>
          <p:cNvSpPr txBox="1"/>
          <p:nvPr/>
        </p:nvSpPr>
        <p:spPr>
          <a:xfrm>
            <a:off x="8132323" y="6555670"/>
            <a:ext cx="1676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Projeto </a:t>
            </a:r>
            <a:r>
              <a:rPr lang="pt-BR" sz="1000" b="1" baseline="140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Estudante</a:t>
            </a:r>
          </a:p>
        </p:txBody>
      </p:sp>
    </p:spTree>
    <p:extLst>
      <p:ext uri="{BB962C8B-B14F-4D97-AF65-F5344CB8AC3E}">
        <p14:creationId xmlns:p14="http://schemas.microsoft.com/office/powerpoint/2010/main" val="33412958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AE25D16B-E2C2-4CFB-AC5D-D7AF4D28E3A4}"/>
              </a:ext>
            </a:extLst>
          </p:cNvPr>
          <p:cNvSpPr txBox="1"/>
          <p:nvPr/>
        </p:nvSpPr>
        <p:spPr>
          <a:xfrm>
            <a:off x="8132323" y="6555670"/>
            <a:ext cx="1676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Projeto </a:t>
            </a:r>
            <a:r>
              <a:rPr lang="pt-BR" sz="1000" b="1" baseline="140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Estudante</a:t>
            </a:r>
          </a:p>
        </p:txBody>
      </p:sp>
    </p:spTree>
    <p:extLst>
      <p:ext uri="{BB962C8B-B14F-4D97-AF65-F5344CB8AC3E}">
        <p14:creationId xmlns:p14="http://schemas.microsoft.com/office/powerpoint/2010/main" val="29160483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323D50D1-5D9D-4B07-B688-8FF29482343D}"/>
              </a:ext>
            </a:extLst>
          </p:cNvPr>
          <p:cNvSpPr txBox="1"/>
          <p:nvPr/>
        </p:nvSpPr>
        <p:spPr>
          <a:xfrm>
            <a:off x="8132323" y="6555670"/>
            <a:ext cx="1676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Projeto </a:t>
            </a:r>
            <a:r>
              <a:rPr lang="pt-BR" sz="1000" b="1" baseline="140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Estudante</a:t>
            </a:r>
          </a:p>
        </p:txBody>
      </p:sp>
    </p:spTree>
    <p:extLst>
      <p:ext uri="{BB962C8B-B14F-4D97-AF65-F5344CB8AC3E}">
        <p14:creationId xmlns:p14="http://schemas.microsoft.com/office/powerpoint/2010/main" val="2072809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E7794E32-EB48-4930-9084-3D489C35CD3C}"/>
              </a:ext>
            </a:extLst>
          </p:cNvPr>
          <p:cNvSpPr txBox="1"/>
          <p:nvPr/>
        </p:nvSpPr>
        <p:spPr>
          <a:xfrm>
            <a:off x="8132323" y="6555670"/>
            <a:ext cx="1676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Projeto </a:t>
            </a:r>
            <a:r>
              <a:rPr lang="pt-BR" sz="1000" b="1" baseline="140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BR" sz="800" dirty="0">
                <a:solidFill>
                  <a:srgbClr val="00306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Estudante</a:t>
            </a:r>
          </a:p>
        </p:txBody>
      </p:sp>
    </p:spTree>
    <p:extLst>
      <p:ext uri="{BB962C8B-B14F-4D97-AF65-F5344CB8AC3E}">
        <p14:creationId xmlns:p14="http://schemas.microsoft.com/office/powerpoint/2010/main" val="41940820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164</TotalTime>
  <Words>62</Words>
  <Application>Microsoft Office PowerPoint</Application>
  <PresentationFormat>Papel A4 (210 x 297 mm)</PresentationFormat>
  <Paragraphs>14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Lylyanne Viana Nogueira</dc:creator>
  <cp:lastModifiedBy>Lylyanne Viana Nogueira</cp:lastModifiedBy>
  <cp:revision>2</cp:revision>
  <dcterms:created xsi:type="dcterms:W3CDTF">2020-06-09T14:11:08Z</dcterms:created>
  <dcterms:modified xsi:type="dcterms:W3CDTF">2020-06-09T16:55:17Z</dcterms:modified>
</cp:coreProperties>
</file>