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1" d="100"/>
          <a:sy n="71" d="100"/>
        </p:scale>
        <p:origin x="4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11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13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58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567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674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890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90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184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3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322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19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042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97CE9784-AA8E-4AB2-92C3-8893E7E3278F}"/>
              </a:ext>
            </a:extLst>
          </p:cNvPr>
          <p:cNvSpPr txBox="1"/>
          <p:nvPr/>
        </p:nvSpPr>
        <p:spPr>
          <a:xfrm>
            <a:off x="3427399" y="3606230"/>
            <a:ext cx="342546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CA465B7-DE04-4EFD-8AC1-6EB6EBCD01C2}"/>
              </a:ext>
            </a:extLst>
          </p:cNvPr>
          <p:cNvSpPr txBox="1"/>
          <p:nvPr/>
        </p:nvSpPr>
        <p:spPr>
          <a:xfrm>
            <a:off x="4243226" y="4705564"/>
            <a:ext cx="3061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Orientador: </a:t>
            </a:r>
          </a:p>
          <a:p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Coorientador (se existente): </a:t>
            </a:r>
          </a:p>
          <a:p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Estudante:</a:t>
            </a:r>
          </a:p>
        </p:txBody>
      </p:sp>
    </p:spTree>
    <p:extLst>
      <p:ext uri="{BB962C8B-B14F-4D97-AF65-F5344CB8AC3E}">
        <p14:creationId xmlns:p14="http://schemas.microsoft.com/office/powerpoint/2010/main" val="4102970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B3945C5-FF6C-4220-AC12-65FAC5FAD8E3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</p:spTree>
    <p:extLst>
      <p:ext uri="{BB962C8B-B14F-4D97-AF65-F5344CB8AC3E}">
        <p14:creationId xmlns:p14="http://schemas.microsoft.com/office/powerpoint/2010/main" val="105399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4F94538-78E1-4B28-87C5-7859BC70424C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</p:spTree>
    <p:extLst>
      <p:ext uri="{BB962C8B-B14F-4D97-AF65-F5344CB8AC3E}">
        <p14:creationId xmlns:p14="http://schemas.microsoft.com/office/powerpoint/2010/main" val="1941348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F49336D-ADCE-43C8-9ABA-43A99DD304D0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</p:spTree>
    <p:extLst>
      <p:ext uri="{BB962C8B-B14F-4D97-AF65-F5344CB8AC3E}">
        <p14:creationId xmlns:p14="http://schemas.microsoft.com/office/powerpoint/2010/main" val="92176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F1E5E43D-678B-47A3-8469-4E7E5A9DAE1A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</p:spTree>
    <p:extLst>
      <p:ext uri="{BB962C8B-B14F-4D97-AF65-F5344CB8AC3E}">
        <p14:creationId xmlns:p14="http://schemas.microsoft.com/office/powerpoint/2010/main" val="316765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048C0C7-5B59-4993-B768-9827ED7E53CE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</p:spTree>
    <p:extLst>
      <p:ext uri="{BB962C8B-B14F-4D97-AF65-F5344CB8AC3E}">
        <p14:creationId xmlns:p14="http://schemas.microsoft.com/office/powerpoint/2010/main" val="128275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1699FEF-B13C-4122-B037-325FBEA59C60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</p:spTree>
    <p:extLst>
      <p:ext uri="{BB962C8B-B14F-4D97-AF65-F5344CB8AC3E}">
        <p14:creationId xmlns:p14="http://schemas.microsoft.com/office/powerpoint/2010/main" val="3217846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A44B46A-46B3-4D09-9769-A05E01FCBA3C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</p:spTree>
    <p:extLst>
      <p:ext uri="{BB962C8B-B14F-4D97-AF65-F5344CB8AC3E}">
        <p14:creationId xmlns:p14="http://schemas.microsoft.com/office/powerpoint/2010/main" val="3341295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E25D16B-E2C2-4CFB-AC5D-D7AF4D28E3A4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</p:spTree>
    <p:extLst>
      <p:ext uri="{BB962C8B-B14F-4D97-AF65-F5344CB8AC3E}">
        <p14:creationId xmlns:p14="http://schemas.microsoft.com/office/powerpoint/2010/main" val="2916048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23D50D1-5D9D-4B07-B688-8FF29482343D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</p:spTree>
    <p:extLst>
      <p:ext uri="{BB962C8B-B14F-4D97-AF65-F5344CB8AC3E}">
        <p14:creationId xmlns:p14="http://schemas.microsoft.com/office/powerpoint/2010/main" val="207280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7794E32-EB48-4930-9084-3D489C35CD3C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</p:spTree>
    <p:extLst>
      <p:ext uri="{BB962C8B-B14F-4D97-AF65-F5344CB8AC3E}">
        <p14:creationId xmlns:p14="http://schemas.microsoft.com/office/powerpoint/2010/main" val="4194082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62</Words>
  <Application>Microsoft Office PowerPoint</Application>
  <PresentationFormat>Papel A4 (210 x 297 mm)</PresentationFormat>
  <Paragraphs>14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Lylyanne Viana Nogueira</dc:creator>
  <cp:lastModifiedBy>Lylyanne Viana Nogueira</cp:lastModifiedBy>
  <cp:revision>2</cp:revision>
  <dcterms:created xsi:type="dcterms:W3CDTF">2020-06-09T14:11:08Z</dcterms:created>
  <dcterms:modified xsi:type="dcterms:W3CDTF">2020-06-09T16:55:17Z</dcterms:modified>
</cp:coreProperties>
</file>