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57" r:id="rId6"/>
    <p:sldId id="260" r:id="rId7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8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04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44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15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83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9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72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372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57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10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10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9576-C49C-431B-8D01-17A647733657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A81C9-22AA-4965-972C-AF96CD03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81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3175150" y="3204210"/>
            <a:ext cx="359613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43226" y="4130123"/>
            <a:ext cx="306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Eixo: </a:t>
            </a:r>
            <a:endParaRPr lang="pt-B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  <a:endParaRPr lang="pt-B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52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4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448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56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6816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</Words>
  <Application>Microsoft Office PowerPoint</Application>
  <PresentationFormat>Papel A4 (210 x 297 mm)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 Brito de Araujo</dc:creator>
  <cp:lastModifiedBy>Usuario</cp:lastModifiedBy>
  <cp:revision>4</cp:revision>
  <dcterms:created xsi:type="dcterms:W3CDTF">2020-11-12T15:07:27Z</dcterms:created>
  <dcterms:modified xsi:type="dcterms:W3CDTF">2020-11-12T17:30:49Z</dcterms:modified>
</cp:coreProperties>
</file>