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1" r:id="rId5"/>
    <p:sldId id="257" r:id="rId6"/>
    <p:sldId id="260" r:id="rId7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0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9576-C49C-431B-8D01-17A647733657}" type="datetimeFigureOut">
              <a:rPr lang="pt-BR" smtClean="0"/>
              <a:t>12/11/2020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A81C9-22AA-4965-972C-AF96CD036D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0482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9576-C49C-431B-8D01-17A647733657}" type="datetimeFigureOut">
              <a:rPr lang="pt-BR" smtClean="0"/>
              <a:t>12/11/2020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A81C9-22AA-4965-972C-AF96CD036D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7042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9576-C49C-431B-8D01-17A647733657}" type="datetimeFigureOut">
              <a:rPr lang="pt-BR" smtClean="0"/>
              <a:t>12/11/2020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A81C9-22AA-4965-972C-AF96CD036D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3441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9576-C49C-431B-8D01-17A647733657}" type="datetimeFigureOut">
              <a:rPr lang="pt-BR" smtClean="0"/>
              <a:t>12/11/2020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A81C9-22AA-4965-972C-AF96CD036D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8155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9576-C49C-431B-8D01-17A647733657}" type="datetimeFigureOut">
              <a:rPr lang="pt-BR" smtClean="0"/>
              <a:t>12/11/2020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A81C9-22AA-4965-972C-AF96CD036D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7836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9576-C49C-431B-8D01-17A647733657}" type="datetimeFigureOut">
              <a:rPr lang="pt-BR" smtClean="0"/>
              <a:t>12/11/2020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A81C9-22AA-4965-972C-AF96CD036D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79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9576-C49C-431B-8D01-17A647733657}" type="datetimeFigureOut">
              <a:rPr lang="pt-BR" smtClean="0"/>
              <a:t>12/11/2020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A81C9-22AA-4965-972C-AF96CD036D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9725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9576-C49C-431B-8D01-17A647733657}" type="datetimeFigureOut">
              <a:rPr lang="pt-BR" smtClean="0"/>
              <a:t>12/11/2020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A81C9-22AA-4965-972C-AF96CD036D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3724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9576-C49C-431B-8D01-17A647733657}" type="datetimeFigureOut">
              <a:rPr lang="pt-BR" smtClean="0"/>
              <a:t>12/11/2020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A81C9-22AA-4965-972C-AF96CD036D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657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9576-C49C-431B-8D01-17A647733657}" type="datetimeFigureOut">
              <a:rPr lang="pt-BR" smtClean="0"/>
              <a:t>12/11/2020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A81C9-22AA-4965-972C-AF96CD036D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4104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9576-C49C-431B-8D01-17A647733657}" type="datetimeFigureOut">
              <a:rPr lang="pt-BR" smtClean="0"/>
              <a:t>12/11/2020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A81C9-22AA-4965-972C-AF96CD036D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8109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09576-C49C-431B-8D01-17A647733657}" type="datetimeFigureOut">
              <a:rPr lang="pt-BR" smtClean="0"/>
              <a:t>12/11/2020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A81C9-22AA-4965-972C-AF96CD036D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5818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97CE9784-AA8E-4AB2-92C3-8893E7E3278F}"/>
              </a:ext>
            </a:extLst>
          </p:cNvPr>
          <p:cNvSpPr txBox="1"/>
          <p:nvPr/>
        </p:nvSpPr>
        <p:spPr>
          <a:xfrm>
            <a:off x="3175150" y="3204210"/>
            <a:ext cx="359613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TRABALHO</a:t>
            </a:r>
            <a:endParaRPr lang="pt-BR" sz="23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3CA465B7-DE04-4EFD-8AC1-6EB6EBCD01C2}"/>
              </a:ext>
            </a:extLst>
          </p:cNvPr>
          <p:cNvSpPr txBox="1"/>
          <p:nvPr/>
        </p:nvSpPr>
        <p:spPr>
          <a:xfrm>
            <a:off x="4243226" y="4130123"/>
            <a:ext cx="3061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Eixo: </a:t>
            </a:r>
            <a:endParaRPr lang="pt-BR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Autores:</a:t>
            </a:r>
            <a:endParaRPr lang="pt-BR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26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00525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140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4481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5567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268161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7</Words>
  <Application>Microsoft Office PowerPoint</Application>
  <PresentationFormat>Papel A4 (210 x 297 mm)</PresentationFormat>
  <Paragraphs>3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Felipe Brito de Araujo</dc:creator>
  <cp:lastModifiedBy>Usuario</cp:lastModifiedBy>
  <cp:revision>4</cp:revision>
  <dcterms:created xsi:type="dcterms:W3CDTF">2020-11-12T15:07:27Z</dcterms:created>
  <dcterms:modified xsi:type="dcterms:W3CDTF">2020-11-12T17:30:49Z</dcterms:modified>
</cp:coreProperties>
</file>