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2" r:id="rId9"/>
    <p:sldId id="264" r:id="rId10"/>
    <p:sldId id="273" r:id="rId11"/>
    <p:sldId id="274" r:id="rId12"/>
    <p:sldId id="269" r:id="rId13"/>
    <p:sldId id="265" r:id="rId14"/>
    <p:sldId id="266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3427399" y="3606230"/>
            <a:ext cx="34254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TCC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43226" y="4705564"/>
            <a:ext cx="3061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Coorientador (se existente):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567732" y="2335145"/>
            <a:ext cx="473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(TCC)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106488" y="930369"/>
            <a:ext cx="245225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135018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195702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17266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13126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B3945C5-FF6C-4220-AC12-65FAC5FAD8E3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7" y="506732"/>
            <a:ext cx="191590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4F94538-78E1-4B28-87C5-7859BC70424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8" y="506733"/>
            <a:ext cx="249337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F49336D-ADCE-43C8-9ABA-43A99DD304D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14895" y="505566"/>
            <a:ext cx="441165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ORGANIZAÇÃO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1E5E43D-678B-47A3-8469-4E7E5A9DAE1A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14896" y="507074"/>
            <a:ext cx="182293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048C0C7-5B59-4993-B768-9827ED7E53CE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7" y="506392"/>
            <a:ext cx="15488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699FEF-B13C-4122-B037-325FBEA59C6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9" y="506734"/>
            <a:ext cx="305340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A44B46A-46B3-4D09-9769-A05E01FCBA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9" y="506734"/>
            <a:ext cx="312072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3D50D1-5D9D-4B07-B688-8FF29482343D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3D50D1-5D9D-4B07-B688-8FF29482343D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350438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769929" y="532014"/>
            <a:ext cx="9284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Direito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419408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151</Words>
  <Application>Microsoft Macintosh PowerPoint</Application>
  <PresentationFormat>Papel A4 (210 x 297 mm)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Bárbara Barbosa Nepomuceno</cp:lastModifiedBy>
  <cp:revision>9</cp:revision>
  <dcterms:created xsi:type="dcterms:W3CDTF">2020-06-09T14:11:08Z</dcterms:created>
  <dcterms:modified xsi:type="dcterms:W3CDTF">2020-12-02T18:32:19Z</dcterms:modified>
</cp:coreProperties>
</file>