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3" r:id="rId9"/>
    <p:sldId id="270" r:id="rId10"/>
    <p:sldId id="271" r:id="rId11"/>
    <p:sldId id="272" r:id="rId12"/>
    <p:sldId id="269" r:id="rId13"/>
    <p:sldId id="265" r:id="rId14"/>
    <p:sldId id="266" r:id="rId1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11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13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58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56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674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90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90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84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3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22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9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42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97CE9784-AA8E-4AB2-92C3-8893E7E3278F}"/>
              </a:ext>
            </a:extLst>
          </p:cNvPr>
          <p:cNvSpPr txBox="1"/>
          <p:nvPr/>
        </p:nvSpPr>
        <p:spPr>
          <a:xfrm>
            <a:off x="3427399" y="3606230"/>
            <a:ext cx="342546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TCC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CA465B7-DE04-4EFD-8AC1-6EB6EBCD01C2}"/>
              </a:ext>
            </a:extLst>
          </p:cNvPr>
          <p:cNvSpPr txBox="1"/>
          <p:nvPr/>
        </p:nvSpPr>
        <p:spPr>
          <a:xfrm>
            <a:off x="4243226" y="4705564"/>
            <a:ext cx="3061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Orientador: </a:t>
            </a:r>
          </a:p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Coorientador (se existente): </a:t>
            </a:r>
          </a:p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Estudante: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567732" y="2335145"/>
            <a:ext cx="47371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 DE CONCLUSÃO DE CURSO (TCC)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427399" y="947854"/>
            <a:ext cx="304632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4102970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7794E32-EB48-4930-9084-3D489C35CD3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4896" y="506393"/>
            <a:ext cx="352923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0864B7-0EEB-434E-975F-CCF5A5308948}"/>
              </a:ext>
            </a:extLst>
          </p:cNvPr>
          <p:cNvSpPr txBox="1"/>
          <p:nvPr/>
        </p:nvSpPr>
        <p:spPr>
          <a:xfrm>
            <a:off x="8290619" y="527868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657410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7794E32-EB48-4930-9084-3D489C35CD3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4896" y="506393"/>
            <a:ext cx="352923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B177C9B-C38E-BE49-9EC9-3929E79A8C4D}"/>
              </a:ext>
            </a:extLst>
          </p:cNvPr>
          <p:cNvSpPr txBox="1"/>
          <p:nvPr/>
        </p:nvSpPr>
        <p:spPr>
          <a:xfrm>
            <a:off x="8290619" y="527868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2434030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7794E32-EB48-4930-9084-3D489C35CD3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4896" y="506393"/>
            <a:ext cx="3172663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C73025E-F2F2-514E-8A52-16D70E2C8236}"/>
              </a:ext>
            </a:extLst>
          </p:cNvPr>
          <p:cNvSpPr txBox="1"/>
          <p:nvPr/>
        </p:nvSpPr>
        <p:spPr>
          <a:xfrm>
            <a:off x="8290619" y="527868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1312617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B3945C5-FF6C-4220-AC12-65FAC5FAD8E3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23207" y="506732"/>
            <a:ext cx="191590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F43D5CC-DCF8-3440-8E47-17A53132AF31}"/>
              </a:ext>
            </a:extLst>
          </p:cNvPr>
          <p:cNvSpPr txBox="1"/>
          <p:nvPr/>
        </p:nvSpPr>
        <p:spPr>
          <a:xfrm>
            <a:off x="8290619" y="527868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105399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4F94538-78E1-4B28-87C5-7859BC70424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23208" y="506733"/>
            <a:ext cx="249337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12B2E40-CBB1-3547-A5E4-8647F16A7FF0}"/>
              </a:ext>
            </a:extLst>
          </p:cNvPr>
          <p:cNvSpPr txBox="1"/>
          <p:nvPr/>
        </p:nvSpPr>
        <p:spPr>
          <a:xfrm>
            <a:off x="8290619" y="527868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194134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F49336D-ADCE-43C8-9ABA-43A99DD304D0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8290619" y="527868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14895" y="505566"/>
            <a:ext cx="441165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ORGANIZAÇÃO DA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92176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1E5E43D-678B-47A3-8469-4E7E5A9DAE1A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14896" y="507074"/>
            <a:ext cx="182293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750C114-78ED-094E-94F4-C12532C70506}"/>
              </a:ext>
            </a:extLst>
          </p:cNvPr>
          <p:cNvSpPr txBox="1"/>
          <p:nvPr/>
        </p:nvSpPr>
        <p:spPr>
          <a:xfrm>
            <a:off x="8290619" y="527868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316765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048C0C7-5B59-4993-B768-9827ED7E53CE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23207" y="506392"/>
            <a:ext cx="154882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550B22F-6FE3-EA46-A732-A6C30269C756}"/>
              </a:ext>
            </a:extLst>
          </p:cNvPr>
          <p:cNvSpPr txBox="1"/>
          <p:nvPr/>
        </p:nvSpPr>
        <p:spPr>
          <a:xfrm>
            <a:off x="8290619" y="527868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128275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1699FEF-B13C-4122-B037-325FBEA59C60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23209" y="506734"/>
            <a:ext cx="305340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REFERENCIAL TEÓRICO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489B098-BC65-2746-B44A-479DC671CF44}"/>
              </a:ext>
            </a:extLst>
          </p:cNvPr>
          <p:cNvSpPr txBox="1"/>
          <p:nvPr/>
        </p:nvSpPr>
        <p:spPr>
          <a:xfrm>
            <a:off x="8290619" y="527868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3217846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A44B46A-46B3-4D09-9769-A05E01FCBA3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23209" y="506734"/>
            <a:ext cx="312072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REFERENCIAL TEÓRICO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DB405AC-F4C9-A942-B0CC-8316B000501C}"/>
              </a:ext>
            </a:extLst>
          </p:cNvPr>
          <p:cNvSpPr txBox="1"/>
          <p:nvPr/>
        </p:nvSpPr>
        <p:spPr>
          <a:xfrm>
            <a:off x="8290619" y="527868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3341295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23D50D1-5D9D-4B07-B688-8FF29482343D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4894" y="506732"/>
            <a:ext cx="199323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E20FBBC-E264-884A-B2B0-3024CB873A8F}"/>
              </a:ext>
            </a:extLst>
          </p:cNvPr>
          <p:cNvSpPr txBox="1"/>
          <p:nvPr/>
        </p:nvSpPr>
        <p:spPr>
          <a:xfrm>
            <a:off x="8290619" y="527868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207280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23D50D1-5D9D-4B07-B688-8FF29482343D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4894" y="506732"/>
            <a:ext cx="199323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FA16E19-B292-B443-AF92-6A43CBA6E161}"/>
              </a:ext>
            </a:extLst>
          </p:cNvPr>
          <p:cNvSpPr txBox="1"/>
          <p:nvPr/>
        </p:nvSpPr>
        <p:spPr>
          <a:xfrm>
            <a:off x="8290619" y="527868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2245645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7794E32-EB48-4930-9084-3D489C35CD3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4896" y="506393"/>
            <a:ext cx="352923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0A0F168-2004-034F-B77F-A20A93938B76}"/>
              </a:ext>
            </a:extLst>
          </p:cNvPr>
          <p:cNvSpPr txBox="1"/>
          <p:nvPr/>
        </p:nvSpPr>
        <p:spPr>
          <a:xfrm>
            <a:off x="8290619" y="527868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1713053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165</Words>
  <Application>Microsoft Macintosh PowerPoint</Application>
  <PresentationFormat>Papel A4 (210 x 297 mm)</PresentationFormat>
  <Paragraphs>45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Lylyanne Viana Nogueira</dc:creator>
  <cp:lastModifiedBy>Bárbara Barbosa Nepomuceno</cp:lastModifiedBy>
  <cp:revision>12</cp:revision>
  <dcterms:created xsi:type="dcterms:W3CDTF">2020-06-09T14:11:08Z</dcterms:created>
  <dcterms:modified xsi:type="dcterms:W3CDTF">2020-12-02T18:50:40Z</dcterms:modified>
</cp:coreProperties>
</file>