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70" r:id="rId10"/>
    <p:sldId id="271" r:id="rId11"/>
    <p:sldId id="272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427399" y="947854"/>
            <a:ext cx="304632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60864B7-0EEB-434E-975F-CCF5A5308948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65741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B177C9B-C38E-BE49-9EC9-3929E79A8C4D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43403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C73025E-F2F2-514E-8A52-16D70E2C823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F43D5CC-DCF8-3440-8E47-17A53132AF31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12B2E40-CBB1-3547-A5E4-8647F16A7FF0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50C114-78ED-094E-94F4-C12532C7050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50B22F-6FE3-EA46-A732-A6C30269C75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89B098-BC65-2746-B44A-479DC671CF44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DB405AC-F4C9-A942-B0CC-8316B000501C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20FBBC-E264-884A-B2B0-3024CB873A8F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FA16E19-B292-B443-AF92-6A43CBA6E161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2456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0A0F168-2004-034F-B77F-A20A93938B76}"/>
              </a:ext>
            </a:extLst>
          </p:cNvPr>
          <p:cNvSpPr txBox="1"/>
          <p:nvPr/>
        </p:nvSpPr>
        <p:spPr>
          <a:xfrm>
            <a:off x="8290619" y="527868"/>
            <a:ext cx="13821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71305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165</Words>
  <Application>Microsoft Macintosh PowerPoint</Application>
  <PresentationFormat>Papel A4 (210 x 297 mm)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Bárbara Barbosa Nepomuceno</cp:lastModifiedBy>
  <cp:revision>12</cp:revision>
  <dcterms:created xsi:type="dcterms:W3CDTF">2020-06-09T14:11:08Z</dcterms:created>
  <dcterms:modified xsi:type="dcterms:W3CDTF">2020-12-02T18:50:40Z</dcterms:modified>
</cp:coreProperties>
</file>