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3" r:id="rId9"/>
    <p:sldId id="273" r:id="rId10"/>
    <p:sldId id="264" r:id="rId11"/>
    <p:sldId id="270" r:id="rId12"/>
    <p:sldId id="268" r:id="rId13"/>
    <p:sldId id="269" r:id="rId14"/>
    <p:sldId id="265" r:id="rId15"/>
    <p:sldId id="266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02/12/2020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TCC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67732" y="2335145"/>
            <a:ext cx="4737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(TCC)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106488" y="930369"/>
            <a:ext cx="245225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3B931AA-3B99-8A44-BD6F-519A4BF1B7C4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4D75DFD-63BA-7E45-B607-B92935133F8D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713053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52923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641C678-F58A-7346-989F-E9421DED7A68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286983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6" y="506393"/>
            <a:ext cx="317266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A31D5D-6F47-5240-9151-4C3C2D249781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3126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732"/>
            <a:ext cx="1915909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40FAB9-AF9C-B045-B904-C5524A7B6E0C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8" y="506733"/>
            <a:ext cx="249337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FE8E1A2-FF3F-A24F-95DE-81AC8D3D77F7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14895" y="505566"/>
            <a:ext cx="441165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ORGANIZAÇÃO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4896" y="507074"/>
            <a:ext cx="182293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266D6D3-AB6A-EB4C-ABC3-7C440B7E9320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14896" y="507074"/>
            <a:ext cx="191982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JUSTIFICATIVA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266D6D3-AB6A-EB4C-ABC3-7C440B7E9320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322006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7" y="506392"/>
            <a:ext cx="1548822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2B71916-9834-E143-B599-9BD539246CB7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0534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4167DC1-A65E-524F-A008-30105891DB62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23209" y="506734"/>
            <a:ext cx="312072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AAF1607-7DEE-4F49-9705-7960F7707D1D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DB0285F-CE0A-D54A-923B-312C8524C2BA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14894" y="506732"/>
            <a:ext cx="199323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9599853-5B2A-D84D-96BE-13B7F4B176CC}"/>
              </a:ext>
            </a:extLst>
          </p:cNvPr>
          <p:cNvSpPr txBox="1"/>
          <p:nvPr/>
        </p:nvSpPr>
        <p:spPr>
          <a:xfrm>
            <a:off x="8591513" y="532014"/>
            <a:ext cx="11015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Psicologia</a:t>
            </a:r>
          </a:p>
        </p:txBody>
      </p:sp>
    </p:spTree>
    <p:extLst>
      <p:ext uri="{BB962C8B-B14F-4D97-AF65-F5344CB8AC3E}">
        <p14:creationId xmlns:p14="http://schemas.microsoft.com/office/powerpoint/2010/main" val="1833571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160</Words>
  <Application>Microsoft Macintosh PowerPoint</Application>
  <PresentationFormat>Papel A4 (210 x 297 mm)</PresentationFormat>
  <Paragraphs>48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Bárbara Barbosa Nepomuceno</cp:lastModifiedBy>
  <cp:revision>11</cp:revision>
  <dcterms:created xsi:type="dcterms:W3CDTF">2020-06-09T14:11:08Z</dcterms:created>
  <dcterms:modified xsi:type="dcterms:W3CDTF">2020-12-02T18:44:42Z</dcterms:modified>
</cp:coreProperties>
</file>