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70" r:id="rId10"/>
    <p:sldId id="271" r:id="rId11"/>
    <p:sldId id="272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BF9AB-C8E6-4011-8146-098EE36F0F6A}" v="13" dt="2023-11-17T18:32:08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>
        <p:scale>
          <a:sx n="93" d="100"/>
          <a:sy n="93" d="100"/>
        </p:scale>
        <p:origin x="516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ula Lima" userId="1f1089ace22b45c4" providerId="LiveId" clId="{2A1BF9AB-C8E6-4011-8146-098EE36F0F6A}"/>
    <pc:docChg chg="custSel modSld">
      <pc:chgData name="Ana Paula Lima" userId="1f1089ace22b45c4" providerId="LiveId" clId="{2A1BF9AB-C8E6-4011-8146-098EE36F0F6A}" dt="2023-11-17T18:32:08.776" v="29"/>
      <pc:docMkLst>
        <pc:docMk/>
      </pc:docMkLst>
      <pc:sldChg chg="addSp delSp modSp mod">
        <pc:chgData name="Ana Paula Lima" userId="1f1089ace22b45c4" providerId="LiveId" clId="{2A1BF9AB-C8E6-4011-8146-098EE36F0F6A}" dt="2023-11-17T18:31:02.470" v="5"/>
        <pc:sldMkLst>
          <pc:docMk/>
          <pc:sldMk cId="921767432" sldId="257"/>
        </pc:sldMkLst>
        <pc:spChg chg="del">
          <ac:chgData name="Ana Paula Lima" userId="1f1089ace22b45c4" providerId="LiveId" clId="{2A1BF9AB-C8E6-4011-8146-098EE36F0F6A}" dt="2023-11-17T18:31:01.612" v="4" actId="478"/>
          <ac:spMkLst>
            <pc:docMk/>
            <pc:sldMk cId="921767432" sldId="257"/>
            <ac:spMk id="2" creationId="{00000000-0000-0000-0000-000000000000}"/>
          </ac:spMkLst>
        </pc:spChg>
        <pc:spChg chg="add mod">
          <ac:chgData name="Ana Paula Lima" userId="1f1089ace22b45c4" providerId="LiveId" clId="{2A1BF9AB-C8E6-4011-8146-098EE36F0F6A}" dt="2023-11-17T18:31:02.470" v="5"/>
          <ac:spMkLst>
            <pc:docMk/>
            <pc:sldMk cId="921767432" sldId="257"/>
            <ac:spMk id="5" creationId="{8D602929-EE7B-F6ED-28C6-4369B29F127E}"/>
          </ac:spMkLst>
        </pc:spChg>
      </pc:sldChg>
      <pc:sldChg chg="addSp delSp modSp mod">
        <pc:chgData name="Ana Paula Lima" userId="1f1089ace22b45c4" providerId="LiveId" clId="{2A1BF9AB-C8E6-4011-8146-098EE36F0F6A}" dt="2023-11-17T18:30:48.739" v="1"/>
        <pc:sldMkLst>
          <pc:docMk/>
          <pc:sldMk cId="3167650761" sldId="258"/>
        </pc:sldMkLst>
        <pc:spChg chg="del">
          <ac:chgData name="Ana Paula Lima" userId="1f1089ace22b45c4" providerId="LiveId" clId="{2A1BF9AB-C8E6-4011-8146-098EE36F0F6A}" dt="2023-11-17T18:30:47.732" v="0" actId="478"/>
          <ac:spMkLst>
            <pc:docMk/>
            <pc:sldMk cId="3167650761" sldId="258"/>
            <ac:spMk id="3" creationId="{7E71545F-B1BC-4521-6E54-93E515A4ABFE}"/>
          </ac:spMkLst>
        </pc:spChg>
        <pc:spChg chg="add mod">
          <ac:chgData name="Ana Paula Lima" userId="1f1089ace22b45c4" providerId="LiveId" clId="{2A1BF9AB-C8E6-4011-8146-098EE36F0F6A}" dt="2023-11-17T18:30:48.739" v="1"/>
          <ac:spMkLst>
            <pc:docMk/>
            <pc:sldMk cId="3167650761" sldId="258"/>
            <ac:spMk id="5" creationId="{D1FE0857-4F7A-7142-466C-43A8CAFC127C}"/>
          </ac:spMkLst>
        </pc:spChg>
      </pc:sldChg>
      <pc:sldChg chg="addSp delSp modSp mod">
        <pc:chgData name="Ana Paula Lima" userId="1f1089ace22b45c4" providerId="LiveId" clId="{2A1BF9AB-C8E6-4011-8146-098EE36F0F6A}" dt="2023-11-17T18:30:54.511" v="3"/>
        <pc:sldMkLst>
          <pc:docMk/>
          <pc:sldMk cId="1282757055" sldId="259"/>
        </pc:sldMkLst>
        <pc:spChg chg="del">
          <ac:chgData name="Ana Paula Lima" userId="1f1089ace22b45c4" providerId="LiveId" clId="{2A1BF9AB-C8E6-4011-8146-098EE36F0F6A}" dt="2023-11-17T18:30:54.095" v="2" actId="478"/>
          <ac:spMkLst>
            <pc:docMk/>
            <pc:sldMk cId="1282757055" sldId="259"/>
            <ac:spMk id="3" creationId="{712CAB18-AA2A-E1CE-F4DC-6D203064F484}"/>
          </ac:spMkLst>
        </pc:spChg>
        <pc:spChg chg="add mod">
          <ac:chgData name="Ana Paula Lima" userId="1f1089ace22b45c4" providerId="LiveId" clId="{2A1BF9AB-C8E6-4011-8146-098EE36F0F6A}" dt="2023-11-17T18:30:54.511" v="3"/>
          <ac:spMkLst>
            <pc:docMk/>
            <pc:sldMk cId="1282757055" sldId="259"/>
            <ac:spMk id="6" creationId="{4225E8E2-660B-E629-D64A-46B7FBE647A9}"/>
          </ac:spMkLst>
        </pc:spChg>
      </pc:sldChg>
      <pc:sldChg chg="addSp delSp modSp mod">
        <pc:chgData name="Ana Paula Lima" userId="1f1089ace22b45c4" providerId="LiveId" clId="{2A1BF9AB-C8E6-4011-8146-098EE36F0F6A}" dt="2023-11-17T18:31:14.302" v="8"/>
        <pc:sldMkLst>
          <pc:docMk/>
          <pc:sldMk cId="3217846422" sldId="260"/>
        </pc:sldMkLst>
        <pc:spChg chg="del mod">
          <ac:chgData name="Ana Paula Lima" userId="1f1089ace22b45c4" providerId="LiveId" clId="{2A1BF9AB-C8E6-4011-8146-098EE36F0F6A}" dt="2023-11-17T18:31:13.289" v="7" actId="478"/>
          <ac:spMkLst>
            <pc:docMk/>
            <pc:sldMk cId="3217846422" sldId="260"/>
            <ac:spMk id="3" creationId="{164125B8-2243-05DC-BBFC-6106214A7254}"/>
          </ac:spMkLst>
        </pc:spChg>
        <pc:spChg chg="add mod">
          <ac:chgData name="Ana Paula Lima" userId="1f1089ace22b45c4" providerId="LiveId" clId="{2A1BF9AB-C8E6-4011-8146-098EE36F0F6A}" dt="2023-11-17T18:31:14.302" v="8"/>
          <ac:spMkLst>
            <pc:docMk/>
            <pc:sldMk cId="3217846422" sldId="260"/>
            <ac:spMk id="6" creationId="{4369AB79-13C6-D3B3-5103-1C11E464D29F}"/>
          </ac:spMkLst>
        </pc:spChg>
      </pc:sldChg>
      <pc:sldChg chg="addSp delSp modSp mod">
        <pc:chgData name="Ana Paula Lima" userId="1f1089ace22b45c4" providerId="LiveId" clId="{2A1BF9AB-C8E6-4011-8146-098EE36F0F6A}" dt="2023-11-17T18:31:21.494" v="10"/>
        <pc:sldMkLst>
          <pc:docMk/>
          <pc:sldMk cId="3341295811" sldId="261"/>
        </pc:sldMkLst>
        <pc:spChg chg="del">
          <ac:chgData name="Ana Paula Lima" userId="1f1089ace22b45c4" providerId="LiveId" clId="{2A1BF9AB-C8E6-4011-8146-098EE36F0F6A}" dt="2023-11-17T18:31:20.274" v="9" actId="478"/>
          <ac:spMkLst>
            <pc:docMk/>
            <pc:sldMk cId="3341295811" sldId="261"/>
            <ac:spMk id="3" creationId="{98423270-1BB8-ED90-89B1-C48B6019625D}"/>
          </ac:spMkLst>
        </pc:spChg>
        <pc:spChg chg="add mod">
          <ac:chgData name="Ana Paula Lima" userId="1f1089ace22b45c4" providerId="LiveId" clId="{2A1BF9AB-C8E6-4011-8146-098EE36F0F6A}" dt="2023-11-17T18:31:21.494" v="10"/>
          <ac:spMkLst>
            <pc:docMk/>
            <pc:sldMk cId="3341295811" sldId="261"/>
            <ac:spMk id="6" creationId="{827E9DA8-BBED-7D2C-BCCA-5408BA3023AE}"/>
          </ac:spMkLst>
        </pc:spChg>
      </pc:sldChg>
      <pc:sldChg chg="addSp delSp modSp mod">
        <pc:chgData name="Ana Paula Lima" userId="1f1089ace22b45c4" providerId="LiveId" clId="{2A1BF9AB-C8E6-4011-8146-098EE36F0F6A}" dt="2023-11-17T18:31:28.106" v="13"/>
        <pc:sldMkLst>
          <pc:docMk/>
          <pc:sldMk cId="207280926" sldId="263"/>
        </pc:sldMkLst>
        <pc:spChg chg="del mod">
          <ac:chgData name="Ana Paula Lima" userId="1f1089ace22b45c4" providerId="LiveId" clId="{2A1BF9AB-C8E6-4011-8146-098EE36F0F6A}" dt="2023-11-17T18:31:26.858" v="12" actId="478"/>
          <ac:spMkLst>
            <pc:docMk/>
            <pc:sldMk cId="207280926" sldId="263"/>
            <ac:spMk id="3" creationId="{D2797A3E-337D-085A-96DC-D178A9E157D7}"/>
          </ac:spMkLst>
        </pc:spChg>
        <pc:spChg chg="add mod">
          <ac:chgData name="Ana Paula Lima" userId="1f1089ace22b45c4" providerId="LiveId" clId="{2A1BF9AB-C8E6-4011-8146-098EE36F0F6A}" dt="2023-11-17T18:31:28.106" v="13"/>
          <ac:spMkLst>
            <pc:docMk/>
            <pc:sldMk cId="207280926" sldId="263"/>
            <ac:spMk id="6" creationId="{FFB3B3A9-2806-7AF0-EA52-B18F525788DB}"/>
          </ac:spMkLst>
        </pc:spChg>
      </pc:sldChg>
      <pc:sldChg chg="addSp delSp modSp mod">
        <pc:chgData name="Ana Paula Lima" userId="1f1089ace22b45c4" providerId="LiveId" clId="{2A1BF9AB-C8E6-4011-8146-098EE36F0F6A}" dt="2023-11-17T18:32:04.234" v="27"/>
        <pc:sldMkLst>
          <pc:docMk/>
          <pc:sldMk cId="105399072" sldId="265"/>
        </pc:sldMkLst>
        <pc:spChg chg="del">
          <ac:chgData name="Ana Paula Lima" userId="1f1089ace22b45c4" providerId="LiveId" clId="{2A1BF9AB-C8E6-4011-8146-098EE36F0F6A}" dt="2023-11-17T18:32:03.017" v="26" actId="478"/>
          <ac:spMkLst>
            <pc:docMk/>
            <pc:sldMk cId="105399072" sldId="265"/>
            <ac:spMk id="3" creationId="{0E32E316-D999-E757-495D-19BA8C1DEBA8}"/>
          </ac:spMkLst>
        </pc:spChg>
        <pc:spChg chg="add mod">
          <ac:chgData name="Ana Paula Lima" userId="1f1089ace22b45c4" providerId="LiveId" clId="{2A1BF9AB-C8E6-4011-8146-098EE36F0F6A}" dt="2023-11-17T18:32:04.234" v="27"/>
          <ac:spMkLst>
            <pc:docMk/>
            <pc:sldMk cId="105399072" sldId="265"/>
            <ac:spMk id="6" creationId="{F9103E26-92D1-48CE-0E41-8FA08529EB4C}"/>
          </ac:spMkLst>
        </pc:spChg>
      </pc:sldChg>
      <pc:sldChg chg="addSp delSp modSp mod">
        <pc:chgData name="Ana Paula Lima" userId="1f1089ace22b45c4" providerId="LiveId" clId="{2A1BF9AB-C8E6-4011-8146-098EE36F0F6A}" dt="2023-11-17T18:32:08.776" v="29"/>
        <pc:sldMkLst>
          <pc:docMk/>
          <pc:sldMk cId="1941348988" sldId="266"/>
        </pc:sldMkLst>
        <pc:spChg chg="del">
          <ac:chgData name="Ana Paula Lima" userId="1f1089ace22b45c4" providerId="LiveId" clId="{2A1BF9AB-C8E6-4011-8146-098EE36F0F6A}" dt="2023-11-17T18:32:07.475" v="28" actId="478"/>
          <ac:spMkLst>
            <pc:docMk/>
            <pc:sldMk cId="1941348988" sldId="266"/>
            <ac:spMk id="3" creationId="{E3A385F0-C2E6-6885-6997-46AA9593E21C}"/>
          </ac:spMkLst>
        </pc:spChg>
        <pc:spChg chg="add mod">
          <ac:chgData name="Ana Paula Lima" userId="1f1089ace22b45c4" providerId="LiveId" clId="{2A1BF9AB-C8E6-4011-8146-098EE36F0F6A}" dt="2023-11-17T18:32:08.776" v="29"/>
          <ac:spMkLst>
            <pc:docMk/>
            <pc:sldMk cId="1941348988" sldId="266"/>
            <ac:spMk id="6" creationId="{33F108EF-ABC6-D5E4-6021-C509A1087C12}"/>
          </ac:spMkLst>
        </pc:spChg>
      </pc:sldChg>
      <pc:sldChg chg="addSp delSp modSp mod">
        <pc:chgData name="Ana Paula Lima" userId="1f1089ace22b45c4" providerId="LiveId" clId="{2A1BF9AB-C8E6-4011-8146-098EE36F0F6A}" dt="2023-11-17T18:31:58.976" v="25"/>
        <pc:sldMkLst>
          <pc:docMk/>
          <pc:sldMk cId="1312617977" sldId="269"/>
        </pc:sldMkLst>
        <pc:spChg chg="del">
          <ac:chgData name="Ana Paula Lima" userId="1f1089ace22b45c4" providerId="LiveId" clId="{2A1BF9AB-C8E6-4011-8146-098EE36F0F6A}" dt="2023-11-17T18:31:57.806" v="24" actId="478"/>
          <ac:spMkLst>
            <pc:docMk/>
            <pc:sldMk cId="1312617977" sldId="269"/>
            <ac:spMk id="3" creationId="{AF8E49E8-1B51-76F4-69CC-CF480A259C3E}"/>
          </ac:spMkLst>
        </pc:spChg>
        <pc:spChg chg="add mod">
          <ac:chgData name="Ana Paula Lima" userId="1f1089ace22b45c4" providerId="LiveId" clId="{2A1BF9AB-C8E6-4011-8146-098EE36F0F6A}" dt="2023-11-17T18:31:58.976" v="25"/>
          <ac:spMkLst>
            <pc:docMk/>
            <pc:sldMk cId="1312617977" sldId="269"/>
            <ac:spMk id="6" creationId="{CFF4B58F-4D75-1355-4026-9B7C845F2A54}"/>
          </ac:spMkLst>
        </pc:spChg>
      </pc:sldChg>
      <pc:sldChg chg="addSp delSp modSp mod">
        <pc:chgData name="Ana Paula Lima" userId="1f1089ace22b45c4" providerId="LiveId" clId="{2A1BF9AB-C8E6-4011-8146-098EE36F0F6A}" dt="2023-11-17T18:31:39.060" v="17"/>
        <pc:sldMkLst>
          <pc:docMk/>
          <pc:sldMk cId="1713053134" sldId="270"/>
        </pc:sldMkLst>
        <pc:spChg chg="del">
          <ac:chgData name="Ana Paula Lima" userId="1f1089ace22b45c4" providerId="LiveId" clId="{2A1BF9AB-C8E6-4011-8146-098EE36F0F6A}" dt="2023-11-17T18:31:37.822" v="16" actId="478"/>
          <ac:spMkLst>
            <pc:docMk/>
            <pc:sldMk cId="1713053134" sldId="270"/>
            <ac:spMk id="3" creationId="{5E9B088F-F371-770B-DDFB-2C2CA40BF05B}"/>
          </ac:spMkLst>
        </pc:spChg>
        <pc:spChg chg="add mod">
          <ac:chgData name="Ana Paula Lima" userId="1f1089ace22b45c4" providerId="LiveId" clId="{2A1BF9AB-C8E6-4011-8146-098EE36F0F6A}" dt="2023-11-17T18:31:39.060" v="17"/>
          <ac:spMkLst>
            <pc:docMk/>
            <pc:sldMk cId="1713053134" sldId="270"/>
            <ac:spMk id="6" creationId="{B864F835-812B-0119-FCE5-5E51A0D47D93}"/>
          </ac:spMkLst>
        </pc:spChg>
      </pc:sldChg>
      <pc:sldChg chg="addSp delSp modSp mod">
        <pc:chgData name="Ana Paula Lima" userId="1f1089ace22b45c4" providerId="LiveId" clId="{2A1BF9AB-C8E6-4011-8146-098EE36F0F6A}" dt="2023-11-17T18:31:48.488" v="20" actId="1076"/>
        <pc:sldMkLst>
          <pc:docMk/>
          <pc:sldMk cId="657410550" sldId="271"/>
        </pc:sldMkLst>
        <pc:spChg chg="del">
          <ac:chgData name="Ana Paula Lima" userId="1f1089ace22b45c4" providerId="LiveId" clId="{2A1BF9AB-C8E6-4011-8146-098EE36F0F6A}" dt="2023-11-17T18:31:42.992" v="18" actId="478"/>
          <ac:spMkLst>
            <pc:docMk/>
            <pc:sldMk cId="657410550" sldId="271"/>
            <ac:spMk id="3" creationId="{44FBE242-AFE4-EE62-97F7-E317A956EF1F}"/>
          </ac:spMkLst>
        </pc:spChg>
        <pc:spChg chg="add mod">
          <ac:chgData name="Ana Paula Lima" userId="1f1089ace22b45c4" providerId="LiveId" clId="{2A1BF9AB-C8E6-4011-8146-098EE36F0F6A}" dt="2023-11-17T18:31:48.488" v="20" actId="1076"/>
          <ac:spMkLst>
            <pc:docMk/>
            <pc:sldMk cId="657410550" sldId="271"/>
            <ac:spMk id="6" creationId="{4A8FEFA7-D1BD-E5BE-2045-351D9181568B}"/>
          </ac:spMkLst>
        </pc:spChg>
      </pc:sldChg>
      <pc:sldChg chg="addSp delSp modSp mod">
        <pc:chgData name="Ana Paula Lima" userId="1f1089ace22b45c4" providerId="LiveId" clId="{2A1BF9AB-C8E6-4011-8146-098EE36F0F6A}" dt="2023-11-17T18:31:54.438" v="23" actId="1076"/>
        <pc:sldMkLst>
          <pc:docMk/>
          <pc:sldMk cId="2434030721" sldId="272"/>
        </pc:sldMkLst>
        <pc:spChg chg="del">
          <ac:chgData name="Ana Paula Lima" userId="1f1089ace22b45c4" providerId="LiveId" clId="{2A1BF9AB-C8E6-4011-8146-098EE36F0F6A}" dt="2023-11-17T18:31:51.704" v="21" actId="478"/>
          <ac:spMkLst>
            <pc:docMk/>
            <pc:sldMk cId="2434030721" sldId="272"/>
            <ac:spMk id="3" creationId="{7F5A1BEB-75F8-1701-D1B5-936661BB054D}"/>
          </ac:spMkLst>
        </pc:spChg>
        <pc:spChg chg="add mod">
          <ac:chgData name="Ana Paula Lima" userId="1f1089ace22b45c4" providerId="LiveId" clId="{2A1BF9AB-C8E6-4011-8146-098EE36F0F6A}" dt="2023-11-17T18:31:54.438" v="23" actId="1076"/>
          <ac:spMkLst>
            <pc:docMk/>
            <pc:sldMk cId="2434030721" sldId="272"/>
            <ac:spMk id="6" creationId="{6ED36324-AE00-ED5D-4779-3433A9BDDFC1}"/>
          </ac:spMkLst>
        </pc:spChg>
      </pc:sldChg>
      <pc:sldChg chg="addSp delSp modSp mod">
        <pc:chgData name="Ana Paula Lima" userId="1f1089ace22b45c4" providerId="LiveId" clId="{2A1BF9AB-C8E6-4011-8146-098EE36F0F6A}" dt="2023-11-17T18:31:33.149" v="15"/>
        <pc:sldMkLst>
          <pc:docMk/>
          <pc:sldMk cId="2245645225" sldId="273"/>
        </pc:sldMkLst>
        <pc:spChg chg="del">
          <ac:chgData name="Ana Paula Lima" userId="1f1089ace22b45c4" providerId="LiveId" clId="{2A1BF9AB-C8E6-4011-8146-098EE36F0F6A}" dt="2023-11-17T18:31:31.800" v="14" actId="478"/>
          <ac:spMkLst>
            <pc:docMk/>
            <pc:sldMk cId="2245645225" sldId="273"/>
            <ac:spMk id="3" creationId="{650F3CD1-430B-2630-5E94-0A76068EBD16}"/>
          </ac:spMkLst>
        </pc:spChg>
        <pc:spChg chg="add mod">
          <ac:chgData name="Ana Paula Lima" userId="1f1089ace22b45c4" providerId="LiveId" clId="{2A1BF9AB-C8E6-4011-8146-098EE36F0F6A}" dt="2023-11-17T18:31:33.149" v="15"/>
          <ac:spMkLst>
            <pc:docMk/>
            <pc:sldMk cId="2245645225" sldId="273"/>
            <ac:spMk id="6" creationId="{E46BF059-8AF9-C7EB-CA0E-DAA79D5074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835760" y="3453131"/>
            <a:ext cx="822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57081" y="5010364"/>
            <a:ext cx="524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7565" y="1070500"/>
            <a:ext cx="390599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A8FEFA7-D1BD-E5BE-2045-351D9181568B}"/>
              </a:ext>
            </a:extLst>
          </p:cNvPr>
          <p:cNvSpPr txBox="1"/>
          <p:nvPr/>
        </p:nvSpPr>
        <p:spPr>
          <a:xfrm>
            <a:off x="8033765" y="675670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65741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ED36324-AE00-ED5D-4779-3433A9BDDFC1}"/>
              </a:ext>
            </a:extLst>
          </p:cNvPr>
          <p:cNvSpPr txBox="1"/>
          <p:nvPr/>
        </p:nvSpPr>
        <p:spPr>
          <a:xfrm>
            <a:off x="8044039" y="675670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243403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FF4B58F-4D75-1355-4026-9B7C845F2A54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103E26-92D1-48CE-0E41-8FA08529EB4C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F108EF-ABC6-D5E4-6021-C509A1087C12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D602929-EE7B-F6ED-28C6-4369B29F127E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1FE0857-4F7A-7142-466C-43A8CAFC127C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225E8E2-660B-E629-D64A-46B7FBE647A9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369AB79-13C6-D3B3-5103-1C11E464D29F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27E9DA8-BBED-7D2C-BCCA-5408BA3023AE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FB3B3A9-2806-7AF0-EA52-B18F525788DB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46BF059-8AF9-C7EB-CA0E-DAA79D507495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22456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864F835-812B-0119-FCE5-5E51A0D47D93}"/>
              </a:ext>
            </a:extLst>
          </p:cNvPr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171305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109</Words>
  <Application>Microsoft Office PowerPoint</Application>
  <PresentationFormat>Papel A4 (210 x 297 mm)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Ana Paula Lima</cp:lastModifiedBy>
  <cp:revision>14</cp:revision>
  <dcterms:created xsi:type="dcterms:W3CDTF">2020-06-09T14:11:08Z</dcterms:created>
  <dcterms:modified xsi:type="dcterms:W3CDTF">2023-11-17T18:32:09Z</dcterms:modified>
</cp:coreProperties>
</file>