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5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E7FE9-9144-B098-D75A-C5142F1A0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54FD1D-E093-6DD9-FE93-D21367CFE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0D00A0-7ECF-2390-13F6-ACF864F4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211195-B4A8-C3BB-8695-024D2EA02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CF7B2A-6FAE-073C-74D9-C6E13F334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98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8E700-EF21-7E50-3BEC-E2573154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3D6504-54BF-9A23-2804-60F82834A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7EC371-2B6E-18B2-B6E3-587BB1B3C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E5C825-58CD-1C6A-4E68-79E196E1C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590680-C73B-18F2-8D17-332B4C06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64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0403B6-6020-2688-EC5F-C7CB6E207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947B5E7-8636-34A4-7791-76F45381C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BFC279-1AAB-7736-3295-C5CE4714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20188F-CB1E-1B01-79DD-894C3F96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CC3A52-A96F-377F-4C2E-A1AC01419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9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8549E-913E-7E75-075E-D20F700A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04BAF5-79E1-0178-0B35-39E0FB599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28FA99-51AE-94BC-9B9E-6A2C46800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69FF59-0C85-BA26-A58E-A24A95156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9A1F3A-F294-A327-3585-99394B6E6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61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26A15-3B39-30A5-4F9D-717B3DF5C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D893D6-F989-FB09-77FE-46EBC69A1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5CE61-2708-4426-4A7C-0FF4B730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292E85-E54B-B2AE-2FBB-AE378F8CC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89DE91-80C5-E75B-6DF5-6F4B3770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4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43AC4-6F5A-2B49-992D-B0A79894D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3755C7-4F4D-5C95-3464-0775D897E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075E140-0F2C-35ED-01CB-D5815ED8F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97D8F7-8C7A-431C-94B7-8D76A6D92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0116BF-3B7B-61A5-7F8D-6010003B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597C43-FC6F-F829-2008-1D90CA331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18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B9524-9E8A-2793-D8ED-A94BAEE54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4B281D7-D434-5F91-3E79-40B8D0B31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04A5BE-CA7D-E018-58D1-2DFDD0CEA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8EDDB4F-75F4-6E6C-6802-76ED853D1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F5EE61F-6DD3-C949-4BE2-1CF74146E8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D3012F-40A8-68F5-76AB-E30D7C02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58C5638-4A58-FFD5-0B22-A6D88F80C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34AEA23-ECD8-347A-0A8B-72C965157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9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FC43C-E13B-F748-BBAC-B2875057F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17897BE-9008-F826-B7E6-FDD72FA8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1D577A0-6F3F-3959-0B03-12786628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4DE049C-BD6F-69C7-40C4-6156ACF8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67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3979F7E-A19A-5C24-30DF-A9177D829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EC3DF4-FEC4-08C2-3316-E2858055A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AC740FF-79B0-86C3-1549-8418E334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01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A132F9-8594-0118-EDFF-15A9D0AC2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419060-321B-E7FE-2FE1-A9A9E980C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EC4A09-8932-6B79-3094-E64B87EA2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6570AA-D958-C268-EE17-14D6D638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8E1375-271B-C99C-4C35-3C36A14E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73B422-48DC-1342-9F49-A02659C77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98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6D119-53BF-DBDF-C18C-BF169076B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AD01EDF-7954-9C48-600A-443982556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F43FD6A-3D29-57AA-6697-626733D1F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4F1D59-CBDD-DCA3-BB43-22E8F782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28CEB16-1ADD-20A0-12E5-8149C88C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5B1F5E-5B33-5665-1F07-BA63CEC7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53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E35A52C-910E-917E-7EF5-9F1A5BDF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7DB182-8098-D316-18F4-95EA8B462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382C94-D984-CA00-34EF-AF5458315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1151-70F9-4A01-B76C-B07EEFBF8D11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E6E00E-D451-95C8-1348-DBDB9DB01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B3956F-187F-A0A4-2495-A6A5E20400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6A14-A355-4C1F-839B-4B1008C32C0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47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E360FB9E-275B-76A0-19C8-352E9A685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" y="402"/>
            <a:ext cx="12192717" cy="68575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4EB7A8C-270A-764D-3853-5E7D0E5F3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264"/>
            <a:ext cx="9144000" cy="1046460"/>
          </a:xfrm>
        </p:spPr>
        <p:txBody>
          <a:bodyPr>
            <a:normAutofit/>
          </a:bodyPr>
          <a:lstStyle/>
          <a:p>
            <a:r>
              <a:rPr lang="pt-BR" sz="5000" dirty="0">
                <a:solidFill>
                  <a:srgbClr val="4255CC"/>
                </a:solidFill>
              </a:rPr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003EC5-9A8C-BBDF-9AEE-319D81C30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8644" y="3429000"/>
            <a:ext cx="7394713" cy="1143000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rgbClr val="4255CC"/>
                </a:solidFill>
              </a:rPr>
              <a:t>Nome do(s) autor(es)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D1F6255-3BE7-7F7A-ED48-5F1255BAFFAB}"/>
              </a:ext>
            </a:extLst>
          </p:cNvPr>
          <p:cNvSpPr txBox="1"/>
          <p:nvPr/>
        </p:nvSpPr>
        <p:spPr>
          <a:xfrm>
            <a:off x="3048000" y="4796135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800" dirty="0">
                <a:solidFill>
                  <a:srgbClr val="4255CC"/>
                </a:solidFill>
              </a:rPr>
              <a:t>Tipo de Trabalho</a:t>
            </a:r>
          </a:p>
          <a:p>
            <a:pPr algn="ctr"/>
            <a:r>
              <a:rPr lang="pt-BR" sz="1800" dirty="0">
                <a:solidFill>
                  <a:srgbClr val="4255CC"/>
                </a:solidFill>
              </a:rPr>
              <a:t>[   ] Iniciação Científica  [   ] Extensão  [   ] Monitoria </a:t>
            </a:r>
          </a:p>
          <a:p>
            <a:pPr algn="ctr"/>
            <a:r>
              <a:rPr lang="pt-BR" sz="1800" dirty="0">
                <a:solidFill>
                  <a:srgbClr val="4255CC"/>
                </a:solidFill>
              </a:rPr>
              <a:t>[   ] TCC   [   ] PI  [   ] Estágio[   ] Outros Trabalhos Acadêmicos </a:t>
            </a:r>
          </a:p>
        </p:txBody>
      </p:sp>
    </p:spTree>
    <p:extLst>
      <p:ext uri="{BB962C8B-B14F-4D97-AF65-F5344CB8AC3E}">
        <p14:creationId xmlns:p14="http://schemas.microsoft.com/office/powerpoint/2010/main" val="30526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orma&#10;&#10;Descrição gerada automaticamente">
            <a:extLst>
              <a:ext uri="{FF2B5EF4-FFF2-40B4-BE49-F238E27FC236}">
                <a16:creationId xmlns:a16="http://schemas.microsoft.com/office/drawing/2014/main" id="{A8B9A5B7-B43C-BF5C-968D-910AD3B5E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"/>
            <a:ext cx="12192000" cy="6857195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9B135B4-7F7A-A044-4AF5-A5F11FF2C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525474" y="3191475"/>
            <a:ext cx="6857196" cy="47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43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Forma&#10;&#10;Descrição gerada automaticamente">
            <a:extLst>
              <a:ext uri="{FF2B5EF4-FFF2-40B4-BE49-F238E27FC236}">
                <a16:creationId xmlns:a16="http://schemas.microsoft.com/office/drawing/2014/main" id="{7F73612E-5C5F-51A6-E721-2E19E7D553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" y="402"/>
            <a:ext cx="12192717" cy="6857598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784ADE12-C62D-A9F2-D88F-D130A0E9D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525474" y="3191475"/>
            <a:ext cx="6857196" cy="47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5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8D0D0FD8-84DB-0578-1338-F4C5899D7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"/>
            <a:ext cx="12192000" cy="6857195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668CC196-11AF-A37D-2406-FF81CF00C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525474" y="3191475"/>
            <a:ext cx="6857196" cy="47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6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19ACBB5-E70A-F33C-4949-7E9BD2030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"/>
            <a:ext cx="12192000" cy="6857195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85D7239F-E8F0-468E-44BA-CD3208600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525474" y="3191475"/>
            <a:ext cx="6857196" cy="47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8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Forma&#10;&#10;Descrição gerada automaticamente">
            <a:extLst>
              <a:ext uri="{FF2B5EF4-FFF2-40B4-BE49-F238E27FC236}">
                <a16:creationId xmlns:a16="http://schemas.microsoft.com/office/drawing/2014/main" id="{E921C715-0F5B-8060-BB08-61FEE1734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"/>
            <a:ext cx="12192000" cy="6857195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B7ECB4C7-6BBE-53A9-B35C-C4A995307E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525474" y="3191475"/>
            <a:ext cx="6857196" cy="47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93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39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IntegraFAS   I Mostra de Trabalhos Científicos  </dc:title>
  <dc:creator>Ana Paula Lima</dc:creator>
  <cp:lastModifiedBy>Ana Luiza Matos Gomes Diógenes</cp:lastModifiedBy>
  <cp:revision>5</cp:revision>
  <dcterms:created xsi:type="dcterms:W3CDTF">2023-10-27T16:09:30Z</dcterms:created>
  <dcterms:modified xsi:type="dcterms:W3CDTF">2023-11-01T18:01:38Z</dcterms:modified>
</cp:coreProperties>
</file>