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43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002BB5-A8DF-F80E-7B8E-F8C834D2A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F09F708-8129-F9B3-F2FC-5B1529191A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352DCF8-04A3-7421-A789-E5B62C6DB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B4B6-F9F3-46D7-B91D-9E12CE1AC6BB}" type="datetimeFigureOut">
              <a:rPr lang="pt-BR" smtClean="0"/>
              <a:t>23/10/2024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AA89FC4-E389-D5B7-28FC-834D4AE23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D167AA7-2895-30F0-791B-8DDD96C35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D634C-29F4-4F39-BF10-093D543FC2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6161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897F7C-EEC2-BD15-5FED-F7548BE1A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F9C2901-8ECB-9CE5-8512-D757591685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48E4AE1-F89A-D817-3B11-0015B87F7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B4B6-F9F3-46D7-B91D-9E12CE1AC6BB}" type="datetimeFigureOut">
              <a:rPr lang="pt-BR" smtClean="0"/>
              <a:t>23/10/2024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0EED480-80A9-2E05-AC4E-FE9702C36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73E8DE4-E413-48CD-32DB-047C34D5D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D634C-29F4-4F39-BF10-093D543FC2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8302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461AE91-AB1D-CEF3-B88E-8285EE6B0D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15BA5B4-FC6F-9CF1-7823-3B6E3E2972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5E9C64-D250-6DE3-CF69-106FDE052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B4B6-F9F3-46D7-B91D-9E12CE1AC6BB}" type="datetimeFigureOut">
              <a:rPr lang="pt-BR" smtClean="0"/>
              <a:t>23/10/2024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7B49A73-8085-1FC7-1B40-0F6DB918A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6E00B9C-3BAE-C55E-DD48-97613F905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D634C-29F4-4F39-BF10-093D543FC2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4279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E06E57-DE0B-CACA-0934-CFC0E0F02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7096507-6E1E-3EA3-1D2A-1BB73B352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BD1728-9C54-CD4B-DE2A-FBE2EFFAE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B4B6-F9F3-46D7-B91D-9E12CE1AC6BB}" type="datetimeFigureOut">
              <a:rPr lang="pt-BR" smtClean="0"/>
              <a:t>23/10/2024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0625057-DFED-DE3F-C26D-25CE1BA5D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2A6F0BF-3321-FCF5-F411-CB6262807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D634C-29F4-4F39-BF10-093D543FC2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0867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EE9405-1501-7781-5DF7-906F08A4E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B8373AA-49F0-937B-7DDA-174051F2B2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3C36C8A-6B61-931B-5FF7-03B92DA25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B4B6-F9F3-46D7-B91D-9E12CE1AC6BB}" type="datetimeFigureOut">
              <a:rPr lang="pt-BR" smtClean="0"/>
              <a:t>23/10/2024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87FE924-7AAF-86DA-14C2-3AC249B94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D25C38E-5001-CD94-463D-9CF9EDB43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D634C-29F4-4F39-BF10-093D543FC2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8027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85B10-7CE7-BB31-2410-EA74C6420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18EF53B-37E1-CEA2-8C08-94E0417B95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2322C43-4E1D-6A56-D9D4-ED2D7FC1E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DBF83E3-747F-ADAB-5F97-6F6B9B0A9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B4B6-F9F3-46D7-B91D-9E12CE1AC6BB}" type="datetimeFigureOut">
              <a:rPr lang="pt-BR" smtClean="0"/>
              <a:t>23/10/2024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C46A561-7C83-1BFC-098C-CE062DD1C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9E44EB8-AF21-607A-1496-97FD35E6E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D634C-29F4-4F39-BF10-093D543FC2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8363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C18A80-1736-D728-80FB-01BD42B47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A2177F7-2D91-C2DC-21DC-5A05E517BA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2AB376E-0058-6767-594A-EC55C524D4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EB3E78D-4C0F-AD91-3976-D6E7B24550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0A476A1-74A7-EA1C-7214-2703729165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C34009A-61CA-81D4-D814-84247721B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B4B6-F9F3-46D7-B91D-9E12CE1AC6BB}" type="datetimeFigureOut">
              <a:rPr lang="pt-BR" smtClean="0"/>
              <a:t>23/10/2024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84710A1-AA9C-17C5-7DFF-8ADF22F82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E03EA6D-B6B3-EC19-84C7-C2DE0C915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D634C-29F4-4F39-BF10-093D543FC2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0818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C45E9A-5C3E-F931-2DA3-077054B03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90E66D5-B0C7-715C-2E1C-8830217E6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B4B6-F9F3-46D7-B91D-9E12CE1AC6BB}" type="datetimeFigureOut">
              <a:rPr lang="pt-BR" smtClean="0"/>
              <a:t>23/10/2024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17B2428-CE55-932E-1056-586D0C67B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9FD801C-B34B-1383-30A5-94900BEC3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D634C-29F4-4F39-BF10-093D543FC2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4526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208EA3F-0F8D-4ADF-3F13-8EDFD193C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B4B6-F9F3-46D7-B91D-9E12CE1AC6BB}" type="datetimeFigureOut">
              <a:rPr lang="pt-BR" smtClean="0"/>
              <a:t>23/10/2024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0FD058B-9A2A-8A28-059C-482B00843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39F7DCB-4E08-4A2F-7BE6-7FA177881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D634C-29F4-4F39-BF10-093D543FC2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229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8CC195-DE78-2C46-3989-4CB6B3EFB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FC36157-FE3F-B8DE-28E2-92C2E07CF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6F1D2D3-4409-DCE4-DF41-285B9A3AAE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28653F3-B012-4B2E-5C84-69B798157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B4B6-F9F3-46D7-B91D-9E12CE1AC6BB}" type="datetimeFigureOut">
              <a:rPr lang="pt-BR" smtClean="0"/>
              <a:t>23/10/2024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ECFF429-A600-9FEC-4003-8ABDCA54E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D743433-C29B-A4DD-29F0-E3F5682EC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D634C-29F4-4F39-BF10-093D543FC2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6524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18E01D-5EEA-A88E-5D1B-0318028F6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FBF3C70-B0FB-0CA1-3ED6-0F4D080A3E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CC0E095-B85D-C40A-FF9F-6CE28893E4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EA696B-224C-3E5A-756D-BFB9F7A0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B4B6-F9F3-46D7-B91D-9E12CE1AC6BB}" type="datetimeFigureOut">
              <a:rPr lang="pt-BR" smtClean="0"/>
              <a:t>23/10/2024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D2128BB-EDF3-29A3-518D-DE21EB414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DAD1760-9E25-FA16-1978-AECD0CAC5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D634C-29F4-4F39-BF10-093D543FC2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4796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F8C11BD-3DDF-3321-17FD-D513087D3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E154C5F-FEB4-275F-A18B-AA785F4B75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95C5791-14EB-B152-CE64-7A7C3D8A7C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BCB4B6-F9F3-46D7-B91D-9E12CE1AC6BB}" type="datetimeFigureOut">
              <a:rPr lang="pt-BR" smtClean="0"/>
              <a:t>23/10/2024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7E483B-DE22-6B9B-A0B1-7707636E2F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183C45-3395-2A8A-A829-3E047AFA19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2D634C-29F4-4F39-BF10-093D543FC2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3457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xto&#10;&#10;Descrição gerada automaticamente">
            <a:extLst>
              <a:ext uri="{FF2B5EF4-FFF2-40B4-BE49-F238E27FC236}">
                <a16:creationId xmlns:a16="http://schemas.microsoft.com/office/drawing/2014/main" id="{9CEF1FBA-755C-E919-214A-285EBD70A64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651836D1-5B75-2322-7862-4FBC88653B53}"/>
              </a:ext>
            </a:extLst>
          </p:cNvPr>
          <p:cNvSpPr txBox="1"/>
          <p:nvPr/>
        </p:nvSpPr>
        <p:spPr>
          <a:xfrm>
            <a:off x="1708404" y="1787973"/>
            <a:ext cx="87751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800" b="1" i="0" u="none" strike="noStrike" dirty="0">
                <a:solidFill>
                  <a:srgbClr val="154394"/>
                </a:solidFill>
                <a:effectLst/>
                <a:latin typeface="Inter Tight" pitchFamily="2" charset="0"/>
                <a:ea typeface="Inter Tight" pitchFamily="2" charset="0"/>
                <a:cs typeface="Inter Tight" pitchFamily="2" charset="0"/>
              </a:rPr>
              <a:t>TÍTULO DO TRABALHO AQUI</a:t>
            </a:r>
            <a:r>
              <a:rPr lang="pt-BR" sz="2800" b="0" i="0" dirty="0">
                <a:solidFill>
                  <a:srgbClr val="154394"/>
                </a:solidFill>
                <a:effectLst/>
                <a:latin typeface="Inter Tight" pitchFamily="2" charset="0"/>
                <a:ea typeface="Inter Tight" pitchFamily="2" charset="0"/>
                <a:cs typeface="Inter Tight" pitchFamily="2" charset="0"/>
              </a:rPr>
              <a:t>​</a:t>
            </a:r>
            <a:endParaRPr lang="pt-BR" sz="2800" dirty="0">
              <a:solidFill>
                <a:srgbClr val="154394"/>
              </a:solidFill>
              <a:latin typeface="Inter Tight" pitchFamily="2" charset="0"/>
              <a:ea typeface="Inter Tight" pitchFamily="2" charset="0"/>
              <a:cs typeface="Inter Tight" pitchFamily="2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848113C6-BE12-7B46-6B7D-F95657824F21}"/>
              </a:ext>
            </a:extLst>
          </p:cNvPr>
          <p:cNvSpPr txBox="1"/>
          <p:nvPr/>
        </p:nvSpPr>
        <p:spPr>
          <a:xfrm>
            <a:off x="1708404" y="3170729"/>
            <a:ext cx="877519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 fontAlgn="base"/>
            <a:r>
              <a:rPr lang="pt-BR" sz="1600" b="0" i="0" u="none" strike="noStrike" dirty="0">
                <a:solidFill>
                  <a:srgbClr val="154394"/>
                </a:solidFill>
                <a:effectLst/>
                <a:latin typeface="Inter Tight" pitchFamily="2" charset="0"/>
                <a:ea typeface="Inter Tight" pitchFamily="2" charset="0"/>
                <a:cs typeface="Inter Tight" pitchFamily="2" charset="0"/>
              </a:rPr>
              <a:t>SOBRENOME, Nome do Professor</a:t>
            </a:r>
          </a:p>
          <a:p>
            <a:pPr algn="ctr" fontAlgn="base"/>
            <a:r>
              <a:rPr lang="pt-BR" sz="1600" b="0" i="0" u="none" strike="noStrike" dirty="0">
                <a:solidFill>
                  <a:srgbClr val="154394"/>
                </a:solidFill>
                <a:effectLst/>
                <a:latin typeface="Inter Tight" pitchFamily="2" charset="0"/>
                <a:ea typeface="Inter Tight" pitchFamily="2" charset="0"/>
                <a:cs typeface="Inter Tight" pitchFamily="2" charset="0"/>
              </a:rPr>
              <a:t>SOBRENOME, Nome do Professor</a:t>
            </a:r>
            <a:endParaRPr lang="en-US" sz="1600" b="0" i="0" dirty="0">
              <a:solidFill>
                <a:srgbClr val="154394"/>
              </a:solidFill>
              <a:effectLst/>
              <a:latin typeface="Inter Tight" pitchFamily="2" charset="0"/>
              <a:ea typeface="Inter Tight" pitchFamily="2" charset="0"/>
              <a:cs typeface="Inter Tight" pitchFamily="2" charset="0"/>
            </a:endParaRPr>
          </a:p>
          <a:p>
            <a:pPr algn="ctr" fontAlgn="base"/>
            <a:r>
              <a:rPr lang="pt-BR" sz="1600" b="0" i="0" u="none" strike="noStrike" dirty="0">
                <a:solidFill>
                  <a:srgbClr val="154394"/>
                </a:solidFill>
                <a:effectLst/>
                <a:latin typeface="Inter Tight" pitchFamily="2" charset="0"/>
                <a:ea typeface="Inter Tight" pitchFamily="2" charset="0"/>
                <a:cs typeface="Inter Tight" pitchFamily="2" charset="0"/>
              </a:rPr>
              <a:t>SOBRENOME, Nome do Professor</a:t>
            </a:r>
            <a:endParaRPr lang="en-US" sz="1600" b="0" i="0" dirty="0">
              <a:solidFill>
                <a:srgbClr val="154394"/>
              </a:solidFill>
              <a:effectLst/>
              <a:latin typeface="Inter Tight" pitchFamily="2" charset="0"/>
              <a:ea typeface="Inter Tight" pitchFamily="2" charset="0"/>
              <a:cs typeface="Inter Tight" pitchFamily="2" charset="0"/>
            </a:endParaRPr>
          </a:p>
          <a:p>
            <a:pPr algn="ctr" fontAlgn="base"/>
            <a:r>
              <a:rPr lang="pt-BR" sz="1600" b="0" i="0" u="none" strike="noStrike" dirty="0">
                <a:solidFill>
                  <a:srgbClr val="154394"/>
                </a:solidFill>
                <a:effectLst/>
                <a:latin typeface="Inter Tight" pitchFamily="2" charset="0"/>
                <a:ea typeface="Inter Tight" pitchFamily="2" charset="0"/>
                <a:cs typeface="Inter Tight" pitchFamily="2" charset="0"/>
              </a:rPr>
              <a:t>SOBRENOME, Nome do Professor</a:t>
            </a:r>
            <a:endParaRPr lang="en-US" sz="1600" b="0" i="0" dirty="0">
              <a:solidFill>
                <a:srgbClr val="154394"/>
              </a:solidFill>
              <a:effectLst/>
              <a:latin typeface="Inter Tight" pitchFamily="2" charset="0"/>
              <a:ea typeface="Inter Tight" pitchFamily="2" charset="0"/>
              <a:cs typeface="Inter Tight" pitchFamily="2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C87CDDF-39F0-0DE1-0ED9-B03F86211700}"/>
              </a:ext>
            </a:extLst>
          </p:cNvPr>
          <p:cNvSpPr txBox="1"/>
          <p:nvPr/>
        </p:nvSpPr>
        <p:spPr>
          <a:xfrm>
            <a:off x="3039618" y="4800040"/>
            <a:ext cx="61127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 fontAlgn="base"/>
            <a:r>
              <a:rPr lang="pt-BR" sz="1200" b="1" i="0" u="none" strike="noStrike" dirty="0">
                <a:solidFill>
                  <a:srgbClr val="154394"/>
                </a:solidFill>
                <a:effectLst/>
                <a:latin typeface="Inter Tight" pitchFamily="2" charset="0"/>
                <a:ea typeface="Inter Tight" pitchFamily="2" charset="0"/>
                <a:cs typeface="Inter Tight" pitchFamily="2" charset="0"/>
              </a:rPr>
              <a:t>Tipo de Trabalho</a:t>
            </a:r>
            <a:r>
              <a:rPr lang="en-US" sz="1200" b="1" i="0" dirty="0">
                <a:solidFill>
                  <a:srgbClr val="154394"/>
                </a:solidFill>
                <a:effectLst/>
                <a:latin typeface="Inter Tight" pitchFamily="2" charset="0"/>
                <a:ea typeface="Inter Tight" pitchFamily="2" charset="0"/>
                <a:cs typeface="Inter Tight" pitchFamily="2" charset="0"/>
              </a:rPr>
              <a:t>​</a:t>
            </a:r>
          </a:p>
          <a:p>
            <a:pPr algn="ctr" rtl="0" fontAlgn="base"/>
            <a:r>
              <a:rPr lang="pt-BR" sz="1200" b="0" i="0" u="none" strike="noStrike" dirty="0">
                <a:solidFill>
                  <a:srgbClr val="154394"/>
                </a:solidFill>
                <a:effectLst/>
                <a:latin typeface="Inter Tight" pitchFamily="2" charset="0"/>
                <a:ea typeface="Inter Tight" pitchFamily="2" charset="0"/>
                <a:cs typeface="Inter Tight" pitchFamily="2" charset="0"/>
              </a:rPr>
              <a:t>[ ] Iniciação Científica [ ] Extensão [ ] Monitoria </a:t>
            </a:r>
            <a:r>
              <a:rPr lang="en-US" sz="1200" b="0" i="0" dirty="0">
                <a:solidFill>
                  <a:srgbClr val="154394"/>
                </a:solidFill>
                <a:effectLst/>
                <a:latin typeface="Inter Tight" pitchFamily="2" charset="0"/>
                <a:ea typeface="Inter Tight" pitchFamily="2" charset="0"/>
                <a:cs typeface="Inter Tight" pitchFamily="2" charset="0"/>
              </a:rPr>
              <a:t>​</a:t>
            </a:r>
          </a:p>
          <a:p>
            <a:pPr algn="ctr" rtl="0" fontAlgn="base"/>
            <a:r>
              <a:rPr lang="pt-BR" sz="1200" b="0" i="0" u="none" strike="noStrike" dirty="0">
                <a:solidFill>
                  <a:srgbClr val="154394"/>
                </a:solidFill>
                <a:effectLst/>
                <a:latin typeface="Inter Tight" pitchFamily="2" charset="0"/>
                <a:ea typeface="Inter Tight" pitchFamily="2" charset="0"/>
                <a:cs typeface="Inter Tight" pitchFamily="2" charset="0"/>
              </a:rPr>
              <a:t>[ ] TCC [ ] PI [  ] Estágio[ ] Outros Trabalhos Acadêmicos </a:t>
            </a:r>
            <a:endParaRPr lang="en-US" sz="1200" b="0" i="0" dirty="0">
              <a:solidFill>
                <a:srgbClr val="154394"/>
              </a:solidFill>
              <a:effectLst/>
              <a:latin typeface="Inter Tight" pitchFamily="2" charset="0"/>
              <a:ea typeface="Inter Tight" pitchFamily="2" charset="0"/>
              <a:cs typeface="Inter T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382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FEC2BB-6C8D-8412-26DE-52547A0026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xto&#10;&#10;Descrição gerada automaticamente com confiança média">
            <a:extLst>
              <a:ext uri="{FF2B5EF4-FFF2-40B4-BE49-F238E27FC236}">
                <a16:creationId xmlns:a16="http://schemas.microsoft.com/office/drawing/2014/main" id="{D8DB7B23-B4E7-61E5-D286-A7400296337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A749349-0F9E-2DD7-6EDC-1CA068FAA642}"/>
              </a:ext>
            </a:extLst>
          </p:cNvPr>
          <p:cNvSpPr txBox="1"/>
          <p:nvPr/>
        </p:nvSpPr>
        <p:spPr>
          <a:xfrm>
            <a:off x="566928" y="1399032"/>
            <a:ext cx="111739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rgbClr val="154394"/>
                </a:solidFill>
                <a:latin typeface="Inter Tight" pitchFamily="2" charset="0"/>
                <a:ea typeface="Inter Tight" pitchFamily="2" charset="0"/>
                <a:cs typeface="Inter Tight" pitchFamily="2" charset="0"/>
              </a:rPr>
              <a:t>Escreva seu texto aqui.</a:t>
            </a:r>
          </a:p>
        </p:txBody>
      </p:sp>
    </p:spTree>
    <p:extLst>
      <p:ext uri="{BB962C8B-B14F-4D97-AF65-F5344CB8AC3E}">
        <p14:creationId xmlns:p14="http://schemas.microsoft.com/office/powerpoint/2010/main" val="2800835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B79E2A-55B6-01D0-343F-8C2D6430D1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Texto&#10;&#10;Descrição gerada automaticamente com confiança média">
            <a:extLst>
              <a:ext uri="{FF2B5EF4-FFF2-40B4-BE49-F238E27FC236}">
                <a16:creationId xmlns:a16="http://schemas.microsoft.com/office/drawing/2014/main" id="{0326A053-352E-EA7D-669B-94FEEDEB5DA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121EBDE3-CAEC-1CF5-58A5-FEDFD9524B09}"/>
              </a:ext>
            </a:extLst>
          </p:cNvPr>
          <p:cNvSpPr txBox="1"/>
          <p:nvPr/>
        </p:nvSpPr>
        <p:spPr>
          <a:xfrm>
            <a:off x="566928" y="1399032"/>
            <a:ext cx="111739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rgbClr val="154394"/>
                </a:solidFill>
                <a:latin typeface="Inter Tight" pitchFamily="2" charset="0"/>
                <a:ea typeface="Inter Tight" pitchFamily="2" charset="0"/>
                <a:cs typeface="Inter Tight" pitchFamily="2" charset="0"/>
              </a:rPr>
              <a:t>Escreva seu texto aqui.</a:t>
            </a:r>
          </a:p>
        </p:txBody>
      </p:sp>
    </p:spTree>
    <p:extLst>
      <p:ext uri="{BB962C8B-B14F-4D97-AF65-F5344CB8AC3E}">
        <p14:creationId xmlns:p14="http://schemas.microsoft.com/office/powerpoint/2010/main" val="884003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24B014-0185-57B9-FF05-1C45243C72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Texto&#10;&#10;Descrição gerada automaticamente">
            <a:extLst>
              <a:ext uri="{FF2B5EF4-FFF2-40B4-BE49-F238E27FC236}">
                <a16:creationId xmlns:a16="http://schemas.microsoft.com/office/drawing/2014/main" id="{DA7D030C-FC8A-BAC7-A66E-40750A2F893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84CE519D-D212-BC7D-971D-031DD437D130}"/>
              </a:ext>
            </a:extLst>
          </p:cNvPr>
          <p:cNvSpPr txBox="1"/>
          <p:nvPr/>
        </p:nvSpPr>
        <p:spPr>
          <a:xfrm>
            <a:off x="566928" y="1399032"/>
            <a:ext cx="111739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rgbClr val="154394"/>
                </a:solidFill>
                <a:latin typeface="Inter Tight" pitchFamily="2" charset="0"/>
                <a:ea typeface="Inter Tight" pitchFamily="2" charset="0"/>
                <a:cs typeface="Inter Tight" pitchFamily="2" charset="0"/>
              </a:rPr>
              <a:t>Escreva seu texto aqui.</a:t>
            </a:r>
          </a:p>
        </p:txBody>
      </p:sp>
    </p:spTree>
    <p:extLst>
      <p:ext uri="{BB962C8B-B14F-4D97-AF65-F5344CB8AC3E}">
        <p14:creationId xmlns:p14="http://schemas.microsoft.com/office/powerpoint/2010/main" val="2467732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A26E4C-5F11-BF08-61DB-D08401E64C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Texto&#10;&#10;Descrição gerada automaticamente">
            <a:extLst>
              <a:ext uri="{FF2B5EF4-FFF2-40B4-BE49-F238E27FC236}">
                <a16:creationId xmlns:a16="http://schemas.microsoft.com/office/drawing/2014/main" id="{D6DB6381-594A-72DB-1BA8-2D9802CB1D7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B9C03E6E-68DD-EC17-EE87-795CA63C99C5}"/>
              </a:ext>
            </a:extLst>
          </p:cNvPr>
          <p:cNvSpPr txBox="1"/>
          <p:nvPr/>
        </p:nvSpPr>
        <p:spPr>
          <a:xfrm>
            <a:off x="566928" y="1399032"/>
            <a:ext cx="111739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rgbClr val="154394"/>
                </a:solidFill>
                <a:latin typeface="Inter Tight" pitchFamily="2" charset="0"/>
                <a:ea typeface="Inter Tight" pitchFamily="2" charset="0"/>
                <a:cs typeface="Inter Tight" pitchFamily="2" charset="0"/>
              </a:rPr>
              <a:t>Escreva seu texto aqui.</a:t>
            </a:r>
          </a:p>
        </p:txBody>
      </p:sp>
    </p:spTree>
    <p:extLst>
      <p:ext uri="{BB962C8B-B14F-4D97-AF65-F5344CB8AC3E}">
        <p14:creationId xmlns:p14="http://schemas.microsoft.com/office/powerpoint/2010/main" val="508874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069862-7C7A-73F8-4645-CE1BEC9418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Texto&#10;&#10;Descrição gerada automaticamente com confiança média">
            <a:extLst>
              <a:ext uri="{FF2B5EF4-FFF2-40B4-BE49-F238E27FC236}">
                <a16:creationId xmlns:a16="http://schemas.microsoft.com/office/drawing/2014/main" id="{48A9B2CC-ABD1-FC0D-33D0-1087852302D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B65F6FEA-9AFC-628F-4FAA-53AB7F235F5D}"/>
              </a:ext>
            </a:extLst>
          </p:cNvPr>
          <p:cNvSpPr txBox="1"/>
          <p:nvPr/>
        </p:nvSpPr>
        <p:spPr>
          <a:xfrm>
            <a:off x="566928" y="1399032"/>
            <a:ext cx="111739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rgbClr val="154394"/>
                </a:solidFill>
                <a:latin typeface="Inter Tight" pitchFamily="2" charset="0"/>
                <a:ea typeface="Inter Tight" pitchFamily="2" charset="0"/>
                <a:cs typeface="Inter Tight" pitchFamily="2" charset="0"/>
              </a:rPr>
              <a:t>Escreva seu texto aqui.</a:t>
            </a:r>
          </a:p>
        </p:txBody>
      </p:sp>
    </p:spTree>
    <p:extLst>
      <p:ext uri="{BB962C8B-B14F-4D97-AF65-F5344CB8AC3E}">
        <p14:creationId xmlns:p14="http://schemas.microsoft.com/office/powerpoint/2010/main" val="6473760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79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Inter Tight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Ana Isabele Pinheiro do Couto</dc:creator>
  <cp:lastModifiedBy>Ana Isabele Pinheiro do Couto</cp:lastModifiedBy>
  <cp:revision>2</cp:revision>
  <dcterms:created xsi:type="dcterms:W3CDTF">2024-10-22T14:09:21Z</dcterms:created>
  <dcterms:modified xsi:type="dcterms:W3CDTF">2024-10-23T15:43:53Z</dcterms:modified>
</cp:coreProperties>
</file>